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7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6" r:id="rId13"/>
    <p:sldId id="268" r:id="rId14"/>
    <p:sldId id="270" r:id="rId15"/>
    <p:sldId id="271" r:id="rId16"/>
    <p:sldId id="272" r:id="rId17"/>
    <p:sldId id="273" r:id="rId18"/>
    <p:sldId id="274" r:id="rId1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howGuides="1">
      <p:cViewPr varScale="1">
        <p:scale>
          <a:sx n="109" d="100"/>
          <a:sy n="109" d="100"/>
        </p:scale>
        <p:origin x="636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CC166-A03F-477D-855B-63BC95B4E66B}" type="datetimeFigureOut">
              <a:rPr lang="ru-RU" smtClean="0"/>
              <a:t>15.01.2023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0C7E1-BD10-4E41-8364-0384F40EB98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40010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CC166-A03F-477D-855B-63BC95B4E66B}" type="datetimeFigureOut">
              <a:rPr lang="ru-RU" smtClean="0"/>
              <a:t>15.01.2023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0C7E1-BD10-4E41-8364-0384F40EB98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007945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CC166-A03F-477D-855B-63BC95B4E66B}" type="datetimeFigureOut">
              <a:rPr lang="ru-RU" smtClean="0"/>
              <a:t>15.01.2023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0C7E1-BD10-4E41-8364-0384F40EB98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055775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ru-RU" smtClean="0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CC166-A03F-477D-855B-63BC95B4E66B}" type="datetimeFigureOut">
              <a:rPr lang="ru-RU" smtClean="0"/>
              <a:t>15.01.2023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0C7E1-BD10-4E41-8364-0384F40EB98C}" type="slidenum">
              <a:rPr lang="ru-RU" smtClean="0"/>
              <a:t>‹#›</a:t>
            </a:fld>
            <a:endParaRPr lang="ru-RU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230897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CC166-A03F-477D-855B-63BC95B4E66B}" type="datetimeFigureOut">
              <a:rPr lang="ru-RU" smtClean="0"/>
              <a:t>15.01.2023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0C7E1-BD10-4E41-8364-0384F40EB98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951509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CC166-A03F-477D-855B-63BC95B4E66B}" type="datetimeFigureOut">
              <a:rPr lang="ru-RU" smtClean="0"/>
              <a:t>15.01.2023</a:t>
            </a:fld>
            <a:endParaRPr lang="ru-RU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0C7E1-BD10-4E41-8364-0384F40EB98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060010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CC166-A03F-477D-855B-63BC95B4E66B}" type="datetimeFigureOut">
              <a:rPr lang="ru-RU" smtClean="0"/>
              <a:t>15.01.2023</a:t>
            </a:fld>
            <a:endParaRPr lang="ru-RU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0C7E1-BD10-4E41-8364-0384F40EB98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5544243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CC166-A03F-477D-855B-63BC95B4E66B}" type="datetimeFigureOut">
              <a:rPr lang="ru-RU" smtClean="0"/>
              <a:t>15.01.2023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0C7E1-BD10-4E41-8364-0384F40EB98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338602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CC166-A03F-477D-855B-63BC95B4E66B}" type="datetimeFigureOut">
              <a:rPr lang="ru-RU" smtClean="0"/>
              <a:t>15.01.2023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0C7E1-BD10-4E41-8364-0384F40EB98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028191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CC166-A03F-477D-855B-63BC95B4E66B}" type="datetimeFigureOut">
              <a:rPr lang="ru-RU" smtClean="0"/>
              <a:t>15.01.2023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0C7E1-BD10-4E41-8364-0384F40EB98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75520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CC166-A03F-477D-855B-63BC95B4E66B}" type="datetimeFigureOut">
              <a:rPr lang="ru-RU" smtClean="0"/>
              <a:t>15.01.2023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0C7E1-BD10-4E41-8364-0384F40EB98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652310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CC166-A03F-477D-855B-63BC95B4E66B}" type="datetimeFigureOut">
              <a:rPr lang="ru-RU" smtClean="0"/>
              <a:t>15.01.2023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0C7E1-BD10-4E41-8364-0384F40EB98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723059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CC166-A03F-477D-855B-63BC95B4E66B}" type="datetimeFigureOut">
              <a:rPr lang="ru-RU" smtClean="0"/>
              <a:t>15.01.2023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0C7E1-BD10-4E41-8364-0384F40EB98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433655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CC166-A03F-477D-855B-63BC95B4E66B}" type="datetimeFigureOut">
              <a:rPr lang="ru-RU" smtClean="0"/>
              <a:t>15.01.2023</a:t>
            </a:fld>
            <a:endParaRPr lang="ru-RU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0C7E1-BD10-4E41-8364-0384F40EB98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807039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CC166-A03F-477D-855B-63BC95B4E66B}" type="datetimeFigureOut">
              <a:rPr lang="ru-RU" smtClean="0"/>
              <a:t>15.01.2023</a:t>
            </a:fld>
            <a:endParaRPr lang="ru-RU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0C7E1-BD10-4E41-8364-0384F40EB98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792982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CC166-A03F-477D-855B-63BC95B4E66B}" type="datetimeFigureOut">
              <a:rPr lang="ru-RU" smtClean="0"/>
              <a:t>15.01.2023</a:t>
            </a:fld>
            <a:endParaRPr lang="ru-RU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0C7E1-BD10-4E41-8364-0384F40EB98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164379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CC166-A03F-477D-855B-63BC95B4E66B}" type="datetimeFigureOut">
              <a:rPr lang="ru-RU" smtClean="0"/>
              <a:t>15.01.2023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0C7E1-BD10-4E41-8364-0384F40EB98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108964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1ABCC166-A03F-477D-855B-63BC95B4E66B}" type="datetimeFigureOut">
              <a:rPr lang="ru-RU" smtClean="0"/>
              <a:t>15.01.2023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10C7E1-BD10-4E41-8364-0384F40EB98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4089438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  <p:sldLayoutId id="2147483719" r:id="rId12"/>
    <p:sldLayoutId id="2147483720" r:id="rId13"/>
    <p:sldLayoutId id="2147483721" r:id="rId14"/>
    <p:sldLayoutId id="2147483722" r:id="rId15"/>
    <p:sldLayoutId id="2147483723" r:id="rId16"/>
    <p:sldLayoutId id="2147483724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PYGAME</a:t>
            </a:r>
            <a:r>
              <a:rPr lang="ru-RU" dirty="0" smtClean="0"/>
              <a:t>: </a:t>
            </a:r>
            <a:r>
              <a:rPr lang="en-US" dirty="0" smtClean="0"/>
              <a:t>Tower Defense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ru-RU" dirty="0" smtClean="0"/>
              <a:t>АВТОРЫ:</a:t>
            </a:r>
          </a:p>
          <a:p>
            <a:r>
              <a:rPr lang="ru-RU" dirty="0" smtClean="0"/>
              <a:t>Чванов максим Владимирович</a:t>
            </a:r>
          </a:p>
          <a:p>
            <a:r>
              <a:rPr lang="ru-RU" dirty="0" smtClean="0"/>
              <a:t>Кузнецов Кирилл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21794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ЗДОРОВЬЕ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94696" y="2190132"/>
            <a:ext cx="6952525" cy="2849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524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УРОН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57746" y="2598821"/>
            <a:ext cx="6476507" cy="2244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257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УЛУЧШЕНИЯ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7342" y="2310063"/>
            <a:ext cx="7525838" cy="266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97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5627240"/>
          </a:xfrm>
        </p:spPr>
        <p:txBody>
          <a:bodyPr/>
          <a:lstStyle/>
          <a:p>
            <a:r>
              <a:rPr lang="ru-RU" dirty="0" smtClean="0"/>
              <a:t>1 улучшение                3 улучшение</a:t>
            </a:r>
            <a:br>
              <a:rPr lang="ru-RU" dirty="0" smtClean="0"/>
            </a:br>
            <a:r>
              <a:rPr lang="ru-RU" dirty="0"/>
              <a:t/>
            </a:r>
            <a:br>
              <a:rPr lang="ru-RU" dirty="0"/>
            </a:br>
            <a:r>
              <a:rPr lang="ru-RU" dirty="0" smtClean="0"/>
              <a:t/>
            </a:r>
            <a:br>
              <a:rPr lang="ru-RU" dirty="0" smtClean="0"/>
            </a:br>
            <a:r>
              <a:rPr lang="ru-RU" dirty="0"/>
              <a:t/>
            </a:r>
            <a:br>
              <a:rPr lang="ru-RU" dirty="0"/>
            </a:br>
            <a:r>
              <a:rPr lang="ru-RU" dirty="0" smtClean="0"/>
              <a:t>2 улучшение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6111" y="1222440"/>
            <a:ext cx="4337019" cy="1696399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111" y="3860158"/>
            <a:ext cx="4337019" cy="1815846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4242" y="1222439"/>
            <a:ext cx="4379795" cy="1696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244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ПОРАЖЕНИЕ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3531" y="1973179"/>
            <a:ext cx="9604937" cy="262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063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ФИНАЛЬНЫЙ ЭКРАН №1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5432" y="1256931"/>
            <a:ext cx="8504421" cy="5141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765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ФИНАЛЬНЫЙ ЭКРАН №2</a:t>
            </a:r>
            <a:endParaRPr lang="ru-RU" dirty="0"/>
          </a:p>
        </p:txBody>
      </p:sp>
      <p:pic>
        <p:nvPicPr>
          <p:cNvPr id="5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38973" y="1736115"/>
            <a:ext cx="6787907" cy="419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868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ЗАКЛЮЧЕНИЕ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ru-RU" dirty="0" smtClean="0"/>
              <a:t>Мы можем сказать с уверенностью, что все цели проекта были достигнуты.</a:t>
            </a:r>
          </a:p>
          <a:p>
            <a:pPr marL="0" indent="0" algn="ctr">
              <a:buNone/>
            </a:pPr>
            <a:r>
              <a:rPr lang="ru-RU" dirty="0" smtClean="0"/>
              <a:t>В будущем планируется добавить множество новых функций, уровней, мобов, а также улучшить интерфейс игры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06646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sz="6000" dirty="0" smtClean="0"/>
              <a:t>СПАСИБО ЗА ВНИМАНИЕ!</a:t>
            </a:r>
            <a:endParaRPr lang="ru-RU" sz="6000" dirty="0"/>
          </a:p>
        </p:txBody>
      </p:sp>
    </p:spTree>
    <p:extLst>
      <p:ext uri="{BB962C8B-B14F-4D97-AF65-F5344CB8AC3E}">
        <p14:creationId xmlns:p14="http://schemas.microsoft.com/office/powerpoint/2010/main" val="2993644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ЦЕЛЬ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Игра жанра TD(</a:t>
            </a:r>
            <a:r>
              <a:rPr lang="ru-RU" dirty="0" err="1"/>
              <a:t>Tower</a:t>
            </a:r>
            <a:r>
              <a:rPr lang="ru-RU" dirty="0"/>
              <a:t> </a:t>
            </a:r>
            <a:r>
              <a:rPr lang="ru-RU" dirty="0" err="1"/>
              <a:t>Defence</a:t>
            </a:r>
            <a:r>
              <a:rPr lang="ru-RU" dirty="0"/>
              <a:t>) , в которой пользователь отбивается от волн монстров с помощью улучшения союзных башен. Игра создана для людей, заинтересованных в создании стратегий и изучении механики мобов. </a:t>
            </a:r>
            <a:endParaRPr lang="ru-RU" dirty="0" smtClean="0"/>
          </a:p>
          <a:p>
            <a:endParaRPr lang="ru-RU" dirty="0"/>
          </a:p>
          <a:p>
            <a:r>
              <a:rPr lang="ru-RU" dirty="0" smtClean="0"/>
              <a:t>Все действия реализованы </a:t>
            </a:r>
            <a:r>
              <a:rPr lang="ru-RU" dirty="0"/>
              <a:t>с помощью библиотеки </a:t>
            </a:r>
            <a:r>
              <a:rPr lang="en-US" dirty="0" err="1"/>
              <a:t>pygame</a:t>
            </a:r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71870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НАЧАЛЬНЫЙ ЭКРАН</a:t>
            </a:r>
            <a:endParaRPr lang="ru-RU" dirty="0"/>
          </a:p>
        </p:txBody>
      </p:sp>
      <p:sp>
        <p:nvSpPr>
          <p:cNvPr id="5" name="Объект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7136" y="1917656"/>
            <a:ext cx="7491708" cy="4536263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7136" y="1917656"/>
            <a:ext cx="7493881" cy="4536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448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НАЧАЛЬНЫЙ ЭКРАН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668" y="2523548"/>
            <a:ext cx="11013860" cy="1810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105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ИГРОВОЕ ПОЛЕ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84182" y="1152983"/>
            <a:ext cx="8366652" cy="5125453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4182" y="1152983"/>
            <a:ext cx="8453349" cy="5127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903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ВРАЖЕСКИЙ МОБ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15326" y="2014126"/>
            <a:ext cx="2446967" cy="3286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872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УРОН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4001" y="1152983"/>
            <a:ext cx="5285161" cy="4628011"/>
          </a:xfrm>
          <a:prstGeom prst="rect">
            <a:avLst/>
          </a:prstGeom>
        </p:spPr>
      </p:pic>
      <p:sp>
        <p:nvSpPr>
          <p:cNvPr id="5" name="Объект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65067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СТАТУСЫ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3986" y="2342146"/>
            <a:ext cx="7365191" cy="2785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398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ДЕНЬГИ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0710" y="2467251"/>
            <a:ext cx="4737762" cy="2186659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5179" y="2467250"/>
            <a:ext cx="5349182" cy="2186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577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Ион">
  <a:themeElements>
    <a:clrScheme name="Ион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Ион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Ион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45</TotalTime>
  <Words>114</Words>
  <Application>Microsoft Office PowerPoint</Application>
  <PresentationFormat>Широкоэкранный</PresentationFormat>
  <Paragraphs>26</Paragraphs>
  <Slides>18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18</vt:i4>
      </vt:variant>
    </vt:vector>
  </HeadingPairs>
  <TitlesOfParts>
    <vt:vector size="22" baseType="lpstr">
      <vt:lpstr>Arial</vt:lpstr>
      <vt:lpstr>Century Gothic</vt:lpstr>
      <vt:lpstr>Wingdings 3</vt:lpstr>
      <vt:lpstr>Ион</vt:lpstr>
      <vt:lpstr>PYGAME: Tower Defense</vt:lpstr>
      <vt:lpstr>ЦЕЛЬ</vt:lpstr>
      <vt:lpstr>НАЧАЛЬНЫЙ ЭКРАН</vt:lpstr>
      <vt:lpstr>НАЧАЛЬНЫЙ ЭКРАН</vt:lpstr>
      <vt:lpstr>ИГРОВОЕ ПОЛЕ</vt:lpstr>
      <vt:lpstr>ВРАЖЕСКИЙ МОБ</vt:lpstr>
      <vt:lpstr>УРОН</vt:lpstr>
      <vt:lpstr>СТАТУСЫ</vt:lpstr>
      <vt:lpstr>ДЕНЬГИ</vt:lpstr>
      <vt:lpstr>ЗДОРОВЬЕ</vt:lpstr>
      <vt:lpstr>УРОН</vt:lpstr>
      <vt:lpstr>УЛУЧШЕНИЯ</vt:lpstr>
      <vt:lpstr>1 улучшение                3 улучшение    2 улучшение</vt:lpstr>
      <vt:lpstr>ПОРАЖЕНИЕ</vt:lpstr>
      <vt:lpstr>ФИНАЛЬНЫЙ ЭКРАН №1</vt:lpstr>
      <vt:lpstr>ФИНАЛЬНЫЙ ЭКРАН №2</vt:lpstr>
      <vt:lpstr>ЗАКЛЮЧЕНИЕ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PYGAME: Tower Defense</dc:title>
  <dc:creator>Пользователь</dc:creator>
  <cp:lastModifiedBy>Пользователь</cp:lastModifiedBy>
  <cp:revision>6</cp:revision>
  <dcterms:created xsi:type="dcterms:W3CDTF">2023-01-12T09:48:04Z</dcterms:created>
  <dcterms:modified xsi:type="dcterms:W3CDTF">2023-01-15T16:33:10Z</dcterms:modified>
</cp:coreProperties>
</file>